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9FB7D-FDEE-DCA1-D294-03667C64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3021D0-E254-365B-839D-F568FF1C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1629-DDAD-4E85-9934-F8E889448485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FA416A-FFB9-FEC3-8D3F-180356550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46D307-215A-292C-155B-E16FCAF5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5EAD-1EBB-42B6-B547-EB7550EE03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40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F1144E-A04F-F74E-4A44-35B30C13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AC223F-9B33-8B2D-0932-7D8911042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3A5045-6B08-9F98-47A3-A49077569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1629-DDAD-4E85-9934-F8E889448485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533B60-8EFD-DC03-5606-21588AC88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E56D1-42C3-D5E2-F47B-7AD65002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5EAD-1EBB-42B6-B547-EB7550EE03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5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4ED346B-09FF-A747-BAC0-E9254E3D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3555D1-5E4E-9FFB-B7FC-61A96D31B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0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B6EC63-E2ED-275A-DD87-A749FF3C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7F0915-16C6-1E6C-E7E7-D20345CAC2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4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6F01FD-7A68-EA54-77B0-88CF59D5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BDE48E-C4C8-64AD-57AC-C41E1E528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5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D151DB-FC0A-ADD0-7A24-DA4D9BA0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3776BB-B274-248D-EB39-38F8C02990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9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6299A05-53EA-9CFD-5A4D-650E3007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C9F874-C33E-6521-E737-FC9C1F7EF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9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0B20B40-FA84-FFFA-C9F8-98DE99C3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36C11C-9A11-3804-0EF9-63765FF10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5BF104-9E53-008D-E3B2-C306B175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86B8E3-0CBD-D926-54A5-4D247C3C22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FEDD6F-45B0-2D7A-E36E-6A3DDAAC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5CA9CE-6137-355B-7F7D-B04A6375E0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B7D7E5-93D5-89FF-3AC1-07125C3D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63D4A5-CE87-C594-BC7F-41A98FF38B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8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FF4B94-2C39-5100-8F64-347D9DBC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FC8210-CCF4-F34B-B68E-2696CD425D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3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5EA5F2B-D46F-A172-699C-761FE0EB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A77419-A16D-DD0A-10A2-4A20F6B786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7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FD5E91-A0E5-A22F-B4B9-D251E46C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F9DBEC-24A0-5077-8260-DA6967413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9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8F195F-FA8B-AF02-1146-9A9DB626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A1228E-F940-9852-1AF2-CB2FD9137D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4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F45649-1EC2-1126-36F9-A0FA4771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E353A0-7A07-ED3E-6AAC-236B8B5CEE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34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CF4E7C-D0B7-E0AC-8C95-BF3C89BF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0A442B-7B33-C379-3A85-DA041B349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5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68CBEE-CCE0-9AC7-086E-2C1B30A9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D5F355-B2AD-8F9C-3572-17E05E31E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3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2C69AD-585E-2F94-73C8-8DDAC829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CF89B2-FBD1-A23A-C09D-6262D4B18B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3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B6E7D21-45A9-1498-1F24-3A275919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84AF6B-6C9A-5ADC-87AD-DA2E4AEC1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9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FA8F5F-CBA3-C456-50EA-657322B3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FABB85-CCBA-B165-1709-8772F443F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4D6AA2-AC6E-9C55-26CD-13DD7C61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B4092E-E3F8-8703-F30E-754EACDDFD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7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79D39A-7CAA-A07C-E1CC-257D7D9D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32BF4C-5076-B4D6-0BC0-F2A3372EED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1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3ED6D9-D9C7-A358-F879-8ADC8867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1897E0-FC21-E09F-D693-E725DE459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49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2024-05-29T17:36:42Z</dcterms:created>
  <dcterms:modified xsi:type="dcterms:W3CDTF">2024-05-29T17:36:42Z</dcterms:modified>
</cp:coreProperties>
</file>